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79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26" Type="http://schemas.openxmlformats.org/officeDocument/2006/relationships/slide" Target="slide27.xml"/><Relationship Id="rId3" Type="http://schemas.openxmlformats.org/officeDocument/2006/relationships/audio" Target="../media/audio1.wav"/><Relationship Id="rId21" Type="http://schemas.openxmlformats.org/officeDocument/2006/relationships/slide" Target="slide17.xml"/><Relationship Id="rId7" Type="http://schemas.openxmlformats.org/officeDocument/2006/relationships/slide" Target="slide2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6.xml"/><Relationship Id="rId2" Type="http://schemas.openxmlformats.org/officeDocument/2006/relationships/slide" Target="slide19.xml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24" Type="http://schemas.openxmlformats.org/officeDocument/2006/relationships/slide" Target="slide25.xml"/><Relationship Id="rId5" Type="http://schemas.openxmlformats.org/officeDocument/2006/relationships/slide" Target="slide21.xml"/><Relationship Id="rId15" Type="http://schemas.openxmlformats.org/officeDocument/2006/relationships/slide" Target="slide11.xml"/><Relationship Id="rId23" Type="http://schemas.openxmlformats.org/officeDocument/2006/relationships/slide" Target="slide24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slide" Target="slide20.xml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6806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71504" cy="50006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5" y="404664"/>
            <a:ext cx="27729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МБДОУ д\с №26</a:t>
            </a:r>
          </a:p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Интерактивная игра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9492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mic Sans MS" panose="030F0702030302020204" pitchFamily="66" charset="0"/>
              </a:rPr>
              <a:t>Воспитатель</a:t>
            </a:r>
          </a:p>
          <a:p>
            <a:r>
              <a:rPr lang="ru-RU" b="1" i="1" dirty="0" smtClean="0">
                <a:latin typeface="Comic Sans MS" panose="030F0702030302020204" pitchFamily="66" charset="0"/>
              </a:rPr>
              <a:t>Галустян С.М.</a:t>
            </a:r>
            <a:endParaRPr lang="ru-RU" b="1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6" y="1020684"/>
            <a:ext cx="5481483" cy="4496548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Арсения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День рождения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53668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праздник Арсении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63515" y="4163956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1" y="925989"/>
            <a:ext cx="6045751" cy="5023291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Арсения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Папа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6584" y="4161228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больше работает?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1507" y="4161228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Арсения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9779"/>
            <a:ext cx="5193024" cy="4336675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Зефир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Арсения любит больше: </a:t>
            </a:r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ефир или вафли?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5261" y="4106377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Арсения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5" y="1000108"/>
            <a:ext cx="5562629" cy="478634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Спагетти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1859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Какое блюдо мама готовит вкуснее всего?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0285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1926"/>
            <a:ext cx="4786338" cy="6381784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Миронюк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море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Куда мечтает поехать Саша?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61219" y="4125088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861"/>
            <a:ext cx="4239344" cy="6073467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Саша Миронюк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Желтый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цвет Саши?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36396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4" y="908720"/>
            <a:ext cx="4158277" cy="554437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Саша Миронюк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35911" y="4633244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Сама Саша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5911" y="4644029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больше всего работает?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35911" y="4622459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Саша Миронюк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8" y="1000108"/>
            <a:ext cx="3951312" cy="5268416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Красный борщ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6223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Мамина любимая еда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95241"/>
            <a:ext cx="4311352" cy="574846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Саша Миронюк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год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праздник Саши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6098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2" y="878157"/>
            <a:ext cx="3860101" cy="5790151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309684"/>
            <a:ext cx="6643734" cy="714380"/>
            <a:chOff x="242543" y="168138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42543" y="168138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Геля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Доктором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39683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Кем хочет стать Геля?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9698" y="4115727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игровом поле дано 5 категорий с 5 вопросами. Каждый игрок выбирает категорию и вопрос с ценой ответа. Проверить себя можно, нажав на карточку с вопросом. Кто наберёт наибольшее количество баллов, тот будет победителем.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Вернуться на игровое поле можно при помощи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сыгравшей цене вопроса при возврате появляется красная рамочка.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Завершить игру можно при помощи кнопки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58016" y="2786058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429388" y="4786322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143240" y="5643578"/>
            <a:ext cx="2857520" cy="57150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85720" y="285728"/>
            <a:ext cx="571504" cy="642942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5701"/>
            <a:ext cx="4355976" cy="6533964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Геля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Зима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Любимое время года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6370" y="4120842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9268"/>
            <a:ext cx="4392488" cy="6588732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305915"/>
            <a:ext cx="6643734" cy="714380"/>
            <a:chOff x="242543" y="1675349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42543" y="1675349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Геля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Запеканка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Любимое блюдо, приготовленное мамочкой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3" y="285728"/>
            <a:ext cx="4381515" cy="6572272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Геля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9346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цветок мамы по мнению Гели?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7134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446240" cy="6669360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72080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Геля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Папа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больше работает?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5261" y="414885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6" y="116632"/>
            <a:ext cx="4986960" cy="66452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Бабушка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57879" y="4114335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больше всех работает?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7879" y="4068427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3" y="15631"/>
            <a:ext cx="4986960" cy="66452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Колокольчик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3879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цветок мамы?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4518" y="4116121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6" y="207229"/>
            <a:ext cx="4986960" cy="66452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Розовый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73000" y="4115209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цвет Насти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8790" y="41045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6" y="212784"/>
            <a:ext cx="4986960" cy="66452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Винкс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55021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Мультфильм Насти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5021" y="4109618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2" y="202234"/>
            <a:ext cx="4981616" cy="6642154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28662" y="285728"/>
            <a:ext cx="6500857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Борщ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1891" y="4150954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Любимое блюдо мамы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13953" y="4128822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85720" y="1643050"/>
            <a:ext cx="3929090" cy="1143008"/>
            <a:chOff x="285720" y="1643050"/>
            <a:chExt cx="3929090" cy="1143008"/>
          </a:xfrm>
        </p:grpSpPr>
        <p:sp>
          <p:nvSpPr>
            <p:cNvPr id="54" name="Блок-схема: альтернативный процесс 53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1785926"/>
              <a:ext cx="33575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Диденко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30804" y="2928934"/>
            <a:ext cx="3929090" cy="1143008"/>
            <a:chOff x="285720" y="2928934"/>
            <a:chExt cx="3929090" cy="1143008"/>
          </a:xfrm>
        </p:grpSpPr>
        <p:sp>
          <p:nvSpPr>
            <p:cNvPr id="50" name="Блок-схема: альтернативный процесс 49"/>
            <p:cNvSpPr/>
            <p:nvPr/>
          </p:nvSpPr>
          <p:spPr>
            <a:xfrm>
              <a:off x="285720" y="2928934"/>
              <a:ext cx="3929090" cy="1143008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5720" y="3071810"/>
              <a:ext cx="38576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Арсения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5500702"/>
            <a:ext cx="3929090" cy="1143008"/>
            <a:chOff x="285720" y="5500702"/>
            <a:chExt cx="3929090" cy="1143008"/>
          </a:xfrm>
        </p:grpSpPr>
        <p:sp>
          <p:nvSpPr>
            <p:cNvPr id="52" name="Блок-схема: альтернативный процесс 51"/>
            <p:cNvSpPr/>
            <p:nvPr/>
          </p:nvSpPr>
          <p:spPr>
            <a:xfrm>
              <a:off x="285720" y="5500702"/>
              <a:ext cx="3929090" cy="114300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5643578"/>
              <a:ext cx="3764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Настя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5720" y="4214818"/>
            <a:ext cx="3929090" cy="1143008"/>
            <a:chOff x="285720" y="4214818"/>
            <a:chExt cx="3929090" cy="1143008"/>
          </a:xfrm>
        </p:grpSpPr>
        <p:sp>
          <p:nvSpPr>
            <p:cNvPr id="53" name="Блок-схема: альтернативный процесс 52"/>
            <p:cNvSpPr/>
            <p:nvPr/>
          </p:nvSpPr>
          <p:spPr>
            <a:xfrm>
              <a:off x="285720" y="4214818"/>
              <a:ext cx="3929090" cy="1143008"/>
            </a:xfrm>
            <a:prstGeom prst="flowChartAlternateProcess">
              <a:avLst/>
            </a:prstGeom>
            <a:solidFill>
              <a:srgbClr val="FFFFB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0034" y="4357694"/>
              <a:ext cx="34290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Миронюк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5720" y="357166"/>
            <a:ext cx="3929090" cy="1143008"/>
            <a:chOff x="285720" y="357166"/>
            <a:chExt cx="3929090" cy="1143008"/>
          </a:xfrm>
        </p:grpSpPr>
        <p:sp>
          <p:nvSpPr>
            <p:cNvPr id="51" name="Блок-схема: альтернативный процесс 50"/>
            <p:cNvSpPr/>
            <p:nvPr/>
          </p:nvSpPr>
          <p:spPr>
            <a:xfrm>
              <a:off x="285720" y="357166"/>
              <a:ext cx="3929090" cy="1143008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158" y="500042"/>
              <a:ext cx="37862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Ангелина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Блок-схема: альтернативный процесс 2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4286249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5233902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лок-схема: альтернативный процесс 55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6181554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лок-схема: альтернативный процесс 56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7129207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лок-схема: альтернативный процесс 57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8108420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лок-схема: альтернативный процесс 59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4267289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лок-схема: альтернативный процесс 60">
            <a:hlinkClick r:id="rId9" action="ppaction://hlinksldjump">
              <a:snd r:embed="rId3" name="chimes.wav"/>
            </a:hlinkClick>
          </p:cNvPr>
          <p:cNvSpPr/>
          <p:nvPr/>
        </p:nvSpPr>
        <p:spPr>
          <a:xfrm>
            <a:off x="5214942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лок-схема: альтернативный процесс 61">
            <a:hlinkClick r:id="rId10" action="ppaction://hlinksldjump">
              <a:snd r:embed="rId3" name="chimes.wav"/>
            </a:hlinkClick>
          </p:cNvPr>
          <p:cNvSpPr/>
          <p:nvPr/>
        </p:nvSpPr>
        <p:spPr>
          <a:xfrm>
            <a:off x="6162594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лок-схема: альтернативный процесс 62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7110247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альтернативный процесс 63">
            <a:hlinkClick r:id="rId12" action="ppaction://hlinksldjump">
              <a:snd r:embed="rId3" name="chimes.wav"/>
            </a:hlinkClick>
          </p:cNvPr>
          <p:cNvSpPr/>
          <p:nvPr/>
        </p:nvSpPr>
        <p:spPr>
          <a:xfrm>
            <a:off x="8089460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альтернативный процесс 64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4286248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Блок-схема: альтернативный процесс 65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5233901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Блок-схема: альтернативный процесс 66">
            <a:hlinkClick r:id="rId15" action="ppaction://hlinksldjump">
              <a:snd r:embed="rId3" name="chimes.wav"/>
            </a:hlinkClick>
          </p:cNvPr>
          <p:cNvSpPr/>
          <p:nvPr/>
        </p:nvSpPr>
        <p:spPr>
          <a:xfrm>
            <a:off x="6181553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лок-схема: альтернативный процесс 67">
            <a:hlinkClick r:id="rId16" action="ppaction://hlinksldjump">
              <a:snd r:embed="rId3" name="chimes.wav"/>
            </a:hlinkClick>
          </p:cNvPr>
          <p:cNvSpPr/>
          <p:nvPr/>
        </p:nvSpPr>
        <p:spPr>
          <a:xfrm>
            <a:off x="7129206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лок-схема: альтернативный процесс 68">
            <a:hlinkClick r:id="rId17" action="ppaction://hlinksldjump">
              <a:snd r:embed="rId3" name="chimes.wav"/>
            </a:hlinkClick>
          </p:cNvPr>
          <p:cNvSpPr/>
          <p:nvPr/>
        </p:nvSpPr>
        <p:spPr>
          <a:xfrm>
            <a:off x="8108419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лок-схема: альтернативный процесс 69">
            <a:hlinkClick r:id="rId18" action="ppaction://hlinksldjump">
              <a:snd r:embed="rId3" name="chimes.wav"/>
            </a:hlinkClick>
          </p:cNvPr>
          <p:cNvSpPr/>
          <p:nvPr/>
        </p:nvSpPr>
        <p:spPr>
          <a:xfrm>
            <a:off x="4267289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лок-схема: альтернативный процесс 70">
            <a:hlinkClick r:id="rId19" action="ppaction://hlinksldjump">
              <a:snd r:embed="rId3" name="chimes.wav"/>
            </a:hlinkClick>
          </p:cNvPr>
          <p:cNvSpPr/>
          <p:nvPr/>
        </p:nvSpPr>
        <p:spPr>
          <a:xfrm>
            <a:off x="5214942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лок-схема: альтернативный процесс 71">
            <a:hlinkClick r:id="rId20" action="ppaction://hlinksldjump">
              <a:snd r:embed="rId3" name="chimes.wav"/>
            </a:hlinkClick>
          </p:cNvPr>
          <p:cNvSpPr/>
          <p:nvPr/>
        </p:nvSpPr>
        <p:spPr>
          <a:xfrm>
            <a:off x="6162594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лок-схема: альтернативный процесс 72">
            <a:hlinkClick r:id="rId21" action="ppaction://hlinksldjump"/>
          </p:cNvPr>
          <p:cNvSpPr/>
          <p:nvPr/>
        </p:nvSpPr>
        <p:spPr>
          <a:xfrm>
            <a:off x="7110247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лок-схема: альтернативный процесс 73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8089460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лок-схема: альтернативный процесс 74">
            <a:hlinkClick r:id="rId23" action="ppaction://hlinksldjump">
              <a:snd r:embed="rId3" name="chimes.wav"/>
            </a:hlinkClick>
          </p:cNvPr>
          <p:cNvSpPr/>
          <p:nvPr/>
        </p:nvSpPr>
        <p:spPr>
          <a:xfrm>
            <a:off x="4286248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лок-схема: альтернативный процесс 75">
            <a:hlinkClick r:id="rId24" action="ppaction://hlinksldjump">
              <a:snd r:embed="rId3" name="chimes.wav"/>
            </a:hlinkClick>
          </p:cNvPr>
          <p:cNvSpPr/>
          <p:nvPr/>
        </p:nvSpPr>
        <p:spPr>
          <a:xfrm>
            <a:off x="5233901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лок-схема: альтернативный процесс 76">
            <a:hlinkClick r:id="rId25" action="ppaction://hlinksldjump">
              <a:snd r:embed="rId3" name="chimes.wav"/>
            </a:hlinkClick>
          </p:cNvPr>
          <p:cNvSpPr/>
          <p:nvPr/>
        </p:nvSpPr>
        <p:spPr>
          <a:xfrm>
            <a:off x="6181553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лок-схема: альтернативный процесс 77">
            <a:hlinkClick r:id="rId26" action="ppaction://hlinksldjump">
              <a:snd r:embed="rId3" name="chimes.wav"/>
            </a:hlinkClick>
          </p:cNvPr>
          <p:cNvSpPr/>
          <p:nvPr/>
        </p:nvSpPr>
        <p:spPr>
          <a:xfrm>
            <a:off x="7129206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лок-схема: альтернативный процесс 78">
            <a:hlinkClick r:id="rId27" action="ppaction://hlinksldjump">
              <a:snd r:embed="rId3" name="chimes.wav"/>
            </a:hlinkClick>
          </p:cNvPr>
          <p:cNvSpPr/>
          <p:nvPr/>
        </p:nvSpPr>
        <p:spPr>
          <a:xfrm>
            <a:off x="8108419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245299" y="5686619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4268269" y="18472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212001" y="18472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198312" y="1893083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7129667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8134000" y="1881866"/>
            <a:ext cx="71437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324516" y="3176285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5251284" y="3186289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6198312" y="3166459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7151709" y="3166459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8154041" y="3166459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301284" y="435650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5254819" y="435520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6170911" y="4355200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7118563" y="4380881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8098280" y="4355200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301285" y="594715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5273779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6198312" y="594715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7163253" y="607211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8125178" y="584875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4301284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8155837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6217271" y="5634417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7146251" y="5670826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Управляющая кнопка: настраиваемая 96">
            <a:hlinkClick r:id="" action="ppaction://hlinkshowjump?jump=endshow" highlightClick="1"/>
          </p:cNvPr>
          <p:cNvSpPr/>
          <p:nvPr/>
        </p:nvSpPr>
        <p:spPr>
          <a:xfrm>
            <a:off x="8001024" y="6500834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Диденко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3499" y="2620522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Фиолетовый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4586" y="2606523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цвет Саши?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9043" y="2600957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9406"/>
            <a:ext cx="3438128" cy="51571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5" y="692901"/>
            <a:ext cx="4014192" cy="6021288"/>
          </a:xfrm>
          <a:prstGeom prst="rect">
            <a:avLst/>
          </a:prstGeom>
        </p:spPr>
      </p:pic>
      <p:grpSp>
        <p:nvGrpSpPr>
          <p:cNvPr id="4" name="Группа 4"/>
          <p:cNvGrpSpPr/>
          <p:nvPr/>
        </p:nvGrpSpPr>
        <p:grpSpPr>
          <a:xfrm>
            <a:off x="928662" y="319562"/>
            <a:ext cx="6500858" cy="714380"/>
            <a:chOff x="285720" y="1697184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97184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6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иденко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8799" y="2827667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Осень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5944" y="2842582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Любимое время года?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83089" y="2827667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1" y="576776"/>
            <a:ext cx="4011516" cy="6017274"/>
          </a:xfrm>
          <a:prstGeom prst="rect">
            <a:avLst/>
          </a:prstGeom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Диденко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Борщ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50842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Любимая еда мамы по мнению Саши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58304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74" y="605858"/>
            <a:ext cx="4011516" cy="6017274"/>
          </a:xfrm>
          <a:prstGeom prst="rect">
            <a:avLst/>
          </a:prstGeom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Диденко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Сама Саша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56101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в семье дольше всех спит?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68962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1" y="626436"/>
            <a:ext cx="4011516" cy="6017274"/>
          </a:xfrm>
          <a:prstGeom prst="rect">
            <a:avLst/>
          </a:prstGeom>
        </p:spPr>
      </p:pic>
      <p:grpSp>
        <p:nvGrpSpPr>
          <p:cNvPr id="4" name="Группа 4"/>
          <p:cNvGrpSpPr/>
          <p:nvPr/>
        </p:nvGrpSpPr>
        <p:grpSpPr>
          <a:xfrm>
            <a:off x="1000100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Саша Диденко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Винкс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мультфильм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Арсения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4484"/>
            <a:ext cx="3651870" cy="486916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Котенок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Любимая мягкая игрушка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5261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3B87AC0-FBE7-4249-AD16-2FF9E456BD61}" vid="{7E8F2821-3000-4A36-8C6C-49EFAD38FF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914</TotalTime>
  <Words>312</Words>
  <Application>Microsoft Office PowerPoint</Application>
  <PresentationFormat>Экран (4:3)</PresentationFormat>
  <Paragraphs>148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29</cp:revision>
  <dcterms:created xsi:type="dcterms:W3CDTF">2014-06-10T16:36:55Z</dcterms:created>
  <dcterms:modified xsi:type="dcterms:W3CDTF">2019-04-02T16:34:41Z</dcterms:modified>
</cp:coreProperties>
</file>